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3ED7009-7732-4483-86B8-85BE4B103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07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9D68FE-B453-4EC0-8FAE-4A291895F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78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5F71511-CEA5-49B8-8C20-EC82B1F10CF6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AE02CE8-D9A5-48E0-A142-6765699B2E31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CB0219D-7EBD-4800-807D-C3F4303C351F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5F39491-2AE9-4105-8FA0-17EC87017A0A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8E05442-3ECD-43EF-A678-FBBF809F40FB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849631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59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耶穌，到底是否可能？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Jesus and shall it ever be?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竟然有人羞認祢名？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mortal man ashamed of Thee?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天使所頌榮耀光輝，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Ashamed of Thee, Whom angels praise,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竟會有人羞認祢名！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Whose glories shine through endless days?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H282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羞認主名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ASHAMED OF JESUS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竟然有人羞認主名，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Ashamed of Jesus! sooner far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無異黑夜羞認明星！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night disown each radiant star;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我心本來就是夜央，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midnight with my soul, till He,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祢為晨星使黑變明。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Bright Morning Star, bid darkness flee.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竟然有人羞認主名，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Ashamed of Jesus! O as soon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無異清晨羞認朝陽！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morning blush to own the sun;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主是朝陽光華四射，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sheds the beams of light divine,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照明我的如夜天良。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O’er this benighted soul of mine.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竟然有人羞認主名，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Ashamed of Jesus! That dear friend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我們上天希望所寄；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Whom my hopes of heaven depend?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我心慚愧我臉含羞，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when I brush, be this my shame,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因我不認祢名無比。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I no more revere His Name.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直到那日，我心所誇，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then - nor is the boasting vain -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仍是救主為我受死；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then, I boast a Savior slain;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這是我的永遠榮耀，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And, O may this my glory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基督竟不以我為恥。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Christ is not ashamed of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2128</TotalTime>
  <Words>328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H282  羞認主名  ASHAMED OF JESUS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111</cp:revision>
  <dcterms:created xsi:type="dcterms:W3CDTF">2001-04-19T19:07:54Z</dcterms:created>
  <dcterms:modified xsi:type="dcterms:W3CDTF">2017-08-05T13:55:58Z</dcterms:modified>
</cp:coreProperties>
</file>